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3299"/>
    <a:srgbClr val="461D4C"/>
    <a:srgbClr val="918C12"/>
    <a:srgbClr val="55565A"/>
    <a:srgbClr val="DBD9D6"/>
    <a:srgbClr val="CB74D3"/>
    <a:srgbClr val="BABF10"/>
    <a:srgbClr val="7F7B0E"/>
    <a:srgbClr val="8A8D08"/>
    <a:srgbClr val="F4ED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3304" autoAdjust="0"/>
    <p:restoredTop sz="95202" autoAdjust="0"/>
  </p:normalViewPr>
  <p:slideViewPr>
    <p:cSldViewPr snapToGrid="0" snapToObjects="1" showGuides="1">
      <p:cViewPr>
        <p:scale>
          <a:sx n="100" d="100"/>
          <a:sy n="100" d="100"/>
        </p:scale>
        <p:origin x="-426" y="2022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71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71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2C7C3-C376-4B48-8F9E-98C6AC4337F7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73288" y="706438"/>
            <a:ext cx="2730500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473575"/>
            <a:ext cx="5661025" cy="4238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45563"/>
            <a:ext cx="3067050" cy="471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945563"/>
            <a:ext cx="3067050" cy="471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B9D80-9C3F-1945-A5EB-7DBDAD7A94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26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docProps/app.xml><?xml version="1.0" encoding="utf-8"?>
<Properties xmlns="http://schemas.openxmlformats.org/officeDocument/2006/extended-properties" xmlns:vt="http://schemas.openxmlformats.org/officeDocument/2006/docPropsVTypes">
  <TotalTime>13190</TotalTime>
  <Words>1514</Words>
  <Application>Microsoft Office PowerPoint</Application>
  <PresentationFormat>Custom</PresentationFormat>
  <Paragraphs>122</Paragraphs>
  <Slides>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J Sherman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</dc:creator>
  <cp:lastModifiedBy>Jeff Butts</cp:lastModifiedBy>
  <cp:revision>309</cp:revision>
  <cp:lastPrinted>2016-04-07T14:34:37Z</cp:lastPrinted>
  <dcterms:created xsi:type="dcterms:W3CDTF">2014-04-24T23:45:11Z</dcterms:created>
  <dcterms:modified xsi:type="dcterms:W3CDTF">2016-05-05T16:30:30Z</dcterms:modified>
</cp:coreProperties>
</file>